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Underground: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https://writingboost.com.au/demo/?utm_source=prompt-pack&amp;utm_medium=slides&amp;utm_campaign=underground&amp;utm_content=hidden-slide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Ask what might lie beneath your school or town. Collect ideas for how a character could find the way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Plan how your character gets underground and one thing they find there.
Extend: Describe the hidden world through more than sight: its sounds, its smells and how the air feels.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https://writingboost.com.au/demo/?utm_source=prompt-pack&amp;utm_medium=slides&amp;utm_campaign=underground&amp;utm_content=last-slide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underground&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underground&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Underground.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a narrative about a hidden world beneath the surface.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What does your character discover underground? Who—or what—lives there? What danger, mystery or unexpected friendship changes the journey?">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Underground: narrative writing slides</dc:title>
  <dc:subject>PptxGenJS Presentation</dc:subject>
  <dc:creator>Writing Boost</dc:creator>
  <cp:lastModifiedBy>Writing Boost</cp:lastModifiedBy>
  <cp:revision>1</cp:revision>
  <dcterms:created xsi:type="dcterms:W3CDTF">2026-10-27T11:03:26Z</dcterms:created>
  <dcterms:modified xsi:type="dcterms:W3CDTF">2026-10-27T11:03:26Z</dcterms:modified>
</cp:coreProperties>
</file>