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Wishing Well: a narrative writing lesson for Years 3–9, about 55 minutes.
The next two slides are for you: they're set to be skipped when you present.
1. Notice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Mia's narrative piece is a sample, marked by Writing Boost. To see your own class's writing marked on the ten NAPLAN writing criteria, book a demo: https://writingboost.com.au/demo/?utm_source=prompt-pack&amp;utm_medium=slides&amp;utm_campaign=the-wishing-well&amp;utm_content=hidden-slide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write a story about what happens next.
Read the prompt and pause at “not in the way you expected”. Collect a few wishes, then ways each could come true wrongly, before students choose their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(5 min). Show the picture. Students say what they notice and what they wonder, then share one “what if” for a story.
Give them a quiet minute with the picture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Collect ideas for a character, a problem and an ending. Model a strong opening line, out loud.
Use these questions to grow a few ideas into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plan their character, setting, problem, big moment and ending on page 04.
Support: Plan the wish, the surprise and what the character does about it, one sentence each.
Extend: Let the character learn something from the wish, and show it in the last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https://writingboost.com.au/demo/?utm_source=prompt-pack&amp;utm_medium=slides&amp;utm_campaign=the-wishing-well&amp;utm_content=last-slide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wishing-well&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wishing-well&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The Wishing Well. A narrat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You throw a coin into a well and make a wish. The next morning it comes true—but not in the way you expected. Write a story about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at do you notice? I notice… I wonder… What if…? Look closely. Share one idea.">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What did you wish for? How did the wish come true differently than you imagined? What problem or adventure does the unexpected result create?">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ind your story. Beginning: Who, where, when. Hook us. Problem: Something goes wrong. Big moment: The most exciting part. Ending: Solve it. Show what changed.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A reader can follow my story. My details do a job. My sentences have variety. My paragraphs guide the reader.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Show, don’t tell.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Wishing Well: narrative writing slides</dc:title>
  <dc:subject>PptxGenJS Presentation</dc:subject>
  <dc:creator>Writing Boost</dc:creator>
  <cp:lastModifiedBy>Writing Boost</cp:lastModifiedBy>
  <cp:revision>1</cp:revision>
  <dcterms:created xsi:type="dcterms:W3CDTF">2026-10-27T11:02:07Z</dcterms:created>
  <dcterms:modified xsi:type="dcterms:W3CDTF">2026-10-27T11:02:07Z</dcterms:modified>
</cp:coreProperties>
</file>