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Talking Animal: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https://writingboost.com.au/demo/?utm_source=prompt-pack&amp;utm_medium=slides&amp;utm_campaign=the-talking-animal&amp;utm_content=hidden-slide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Ask which animal students would most like to hear speak, and what it would say first. Talk about how the way it speaks could show its personality.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Choose the animal and write its first line of dialogue before you plan the rest.
Extend: Give the animal a reason to talk to this character, and only this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https://writingboost.com.au/demo/?utm_source=prompt-pack&amp;utm_medium=slides&amp;utm_campaign=the-talking-animal&amp;utm_content=last-slide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talking-animal&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talking-animal&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The Talking Animal.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One day, your character discovers that an animal can talk. It might be a pet, a wild animal or even an insect.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What kind of animal is it, and what does it say? How does your character react? What adventure or problem do they face together?">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Talking Animal: narrative writing slides</dc:title>
  <dc:subject>PptxGenJS Presentation</dc:subject>
  <dc:creator>Writing Boost</dc:creator>
  <cp:lastModifiedBy>Writing Boost</cp:lastModifiedBy>
  <cp:revision>1</cp:revision>
  <dcterms:created xsi:type="dcterms:W3CDTF">2026-10-27T11:02:32Z</dcterms:created>
  <dcterms:modified xsi:type="dcterms:W3CDTF">2026-10-27T11:02:32Z</dcterms:modified>
</cp:coreProperties>
</file>