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Race: a narrative writing lesson for Years 3–9, about 55 minutes.
The next two slides are for you: they're set to be skipped when you present.
1. Notice (5 min)
2. Talk it through (10 min)
3. Plan (5 min)
4. Write (35 min)
The printable pack has the task sheet, a planner and a reread checklist to go with these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Mia's narrative piece is a sample, marked by Writing Boost. To see your own class's writing marked on the ten NAPLAN writing criteria, book a demo: https://writingboost.com.au/demo/?utm_source=prompt-pack&amp;utm_medium=slides&amp;utm_campaign=the-race&amp;utm_content=hidden-slide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slide is for you, and is set to be skipped when you present.
Click play: How Writing Boost works, with captions. If it won't play here (Google Slides plays only YouTube and Drive videos), watch it online: https://writingboost.com.au/media/homepage-film/writing-boost-homepage-film-v3-short-jacaranda-web-720.mp4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task aloud, then the instruction under it: write a story about what happens next.
Collect kinds of race beyond running: against a storm, a clock or a rival. Then ask what the character stands to win or 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Notice (5 min). Show the picture. Students say what they notice and what they wonder, then share one “what if” for a story.
Give them a quiet minute with the picture first.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Talk it through (10 min). Collect ideas for a character, a problem and an ending. Model a strong opening line, out loud.
Use these questions to grow a few ideas into a story.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Plan (5 min). Students plan their character, setting, problem, big moment and ending on page 04.
Support: Decide what the character is racing for before you plan who wins.
Extend: Change the pace of your sentences: short ones as the race speeds up, longer ones when the character stops to think.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match the reread checklist on page 05 of the printable pack. Writing Boost marks writing on the ten NAPLAN writing criteria, so the feedback students get lines up with what you teach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Write (35 min). Write for 30 minutes, then reread for 5 with the checklist on page 05 and make one useful change.
Change the times to suit your class.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Collect the writing when they're done.
To get every piece marked on the ten NAPLAN writing criteria, with feedback each student can act on, book a demo: https://writingboost.com.au/demo/?utm_source=prompt-pack&amp;utm_medium=slides&amp;utm_campaign=the-race&amp;utm_content=last-slide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the-race&amp;utm_content=hidden-slide" TargetMode="External"/><Relationship Id="rId1" Type="http://schemas.openxmlformats.org/officeDocument/2006/relationships/image" Target="../media/image-2-1.jpeg"/><Relationship Id="rId2" Type="http://schemas.openxmlformats.org/officeDocument/2006/relationships/image" Target="../media/image-2-2.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6" Type="http://schemas.openxmlformats.org/officeDocument/2006/relationships/hyperlink" Target="https://writingboost.com.au/media/homepage-film/writing-boost-homepage-film-v3-short-jacaranda-web-720.mp4" TargetMode="External"/><Relationship Id="rId1" Type="http://schemas.openxmlformats.org/officeDocument/2006/relationships/image" Target="../media/image-3-1.jpeg"/><Relationship Id="rId2" Type="http://schemas.openxmlformats.org/officeDocument/2006/relationships/video" Target="../media/media-3-2.mp4"/><Relationship Id="rId3" Type="http://schemas.microsoft.com/office/2007/relationships/media" Target="../media/media-3-2.mp4"/><Relationship Id="rId4" Type="http://schemas.openxmlformats.org/officeDocument/2006/relationships/image" Target="../media/image-3-4.png"/><Relationship Id="rId5" Type="http://schemas.openxmlformats.org/officeDocument/2006/relationships/image" Target="../media/image-3-5.png"/><Relationship Id="rId7" Type="http://schemas.openxmlformats.org/officeDocument/2006/relationships/slideLayout" Target="../slideLayouts/slideLayout1.xml"/><Relationship Id="rId8"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e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hyperlink" Target="https://writingboost.com.au/demo/?utm_source=prompt-pack&amp;utm_medium=slides&amp;utm_campaign=the-race&amp;utm_content=last-slide" TargetMode="External"/><Relationship Id="rId1" Type="http://schemas.openxmlformats.org/officeDocument/2006/relationships/image" Target="../media/image-10-1.jpeg"/><Relationship Id="rId2" Type="http://schemas.openxmlformats.org/officeDocument/2006/relationships/image" Target="../media/image-10-2.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Slide 1" descr="The Race. A narrative writing task for Years 3–9.">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0">
  <p:cSld name="Slide 2">
    <p:spTree>
      <p:nvGrpSpPr>
        <p:cNvPr id="1" name=""/>
        <p:cNvGrpSpPr/>
        <p:nvPr/>
      </p:nvGrpSpPr>
      <p:grpSpPr>
        <a:xfrm>
          <a:off x="0" y="0"/>
          <a:ext cx="0" cy="0"/>
          <a:chOff x="0" y="0"/>
          <a:chExt cx="0" cy="0"/>
        </a:xfrm>
      </p:grpSpPr>
      <p:pic>
        <p:nvPicPr>
          <p:cNvPr id="2" name="Slide 2" descr="For teachers: Marking a class set? Writing Boost marks every piece and gives each writer feedback to act on. All ten NAPLAN criteria. Feedback in their own words. Your whole class at a glance.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48640" y="3845481"/>
            <a:ext cx="2790885" cy="86868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0">
  <p:cSld name="Slide 3">
    <p:spTree>
      <p:nvGrpSpPr>
        <p:cNvPr id="1" name=""/>
        <p:cNvGrpSpPr/>
        <p:nvPr/>
      </p:nvGrpSpPr>
      <p:grpSpPr>
        <a:xfrm>
          <a:off x="0" y="0"/>
          <a:ext cx="0" cy="0"/>
          <a:chOff x="0" y="0"/>
          <a:chExt cx="0" cy="0"/>
        </a:xfrm>
      </p:grpSpPr>
      <p:pic>
        <p:nvPicPr>
          <p:cNvPr id="2" name="Slide 3" descr="For teachers: How Writing Boost works: a short film about one student’s writing, their class and the whole school. Fictional students, illustrative data. Can't play it here? Watch it online.">    </p:cNvPr>
          <p:cNvPicPr>
            <a:picLocks noChangeAspect="1"/>
          </p:cNvPicPr>
          <p:nvPr/>
        </p:nvPicPr>
        <p:blipFill>
          <a:blip r:embed="rId1"/>
          <a:stretch>
            <a:fillRect/>
          </a:stretch>
        </p:blipFill>
        <p:spPr>
          <a:xfrm>
            <a:off x="0" y="0"/>
            <a:ext cx="9144000" cy="5143500"/>
          </a:xfrm>
          <a:prstGeom prst="rect">
            <a:avLst/>
          </a:prstGeom>
        </p:spPr>
      </p:pic>
      <p:pic>
        <p:nvPicPr>
          <p:cNvPr id="4" name="Writing Boost film">
            <a:hlinkClick r:id="" action="ppaction://media"/>
          </p:cNvPr>
          <p:cNvPicPr>
            <a:picLocks noChangeAspect="1"/>
          </p:cNvPicPr>
          <p:nvPr>
            <a:videoFile r:link="rId2"/>
            <p:extLst>
              <p:ext uri="{DAA4B4D4-6D71-4841-9C94-3DE7FCFB9230}">
                <p14:media xmlns:p14="http://schemas.microsoft.com/office/powerpoint/2010/main" r:embed="rId3"/>
              </p:ext>
            </p:extLst>
          </p:nvPr>
        </p:nvPicPr>
        <p:blipFill>
          <a:blip r:embed="rId4"/>
          <a:stretch>
            <a:fillRect/>
          </a:stretch>
        </p:blipFill>
        <p:spPr>
          <a:xfrm>
            <a:off x="3291840" y="1074420"/>
            <a:ext cx="5303520" cy="2983230"/>
          </a:xfrm>
          <a:prstGeom prst="rect">
            <a:avLst/>
          </a:prstGeom>
        </p:spPr>
      </p:pic>
      <p:pic>
        <p:nvPicPr>
          <p:cNvPr id="4" name="Link" descr="preencoded.png">
            <a:hlinkClick r:id="rId6" tooltip=""/>
          </p:cNvPr>
          <p:cNvPicPr>
            <a:picLocks noChangeAspect="1"/>
          </p:cNvPicPr>
          <p:nvPr/>
        </p:nvPicPr>
        <p:blipFill>
          <a:blip r:embed="rId5"/>
          <a:stretch>
            <a:fillRect/>
          </a:stretch>
        </p:blipFill>
        <p:spPr>
          <a:xfrm>
            <a:off x="548640" y="3817620"/>
            <a:ext cx="2459950" cy="86868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2" name="Slide 4" descr="Your writing task: Write a narrative about a race. It could be an unusual competition, a race against time or something else entirely. Write a story about what happens nex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2" name="Slide 5" descr="What do you notice? I notice… I wonder… What if…? Look closely. Share one idea.">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2" name="Slide 6" descr="Think about: Who is competing, and what are they racing for? What surprise changes the race? Does the fastest person win—or does something matter more than winning?">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2" name="Slide 7" descr="Find your story. Beginning: Who, where, when. Hook us. Problem: Something goes wrong. Big moment: The most exciting part. Ending: Solve it. Show what changed. Plan it on page 04.">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2" name="Slide 8" descr="Aim for this: A reader can follow my story. My details do a job. My sentences have variety. My paragraphs guide the reader. I’ve checked spelling and punctuation. Tick them off on page 05.">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2" name="Slide 9" descr="Time to write. Plan: 5 minutes. Use your planner. Write: 30 minutes. Show, don’t tell. Reread: 5 minutes. Tick the checklist.">    </p:cNvPr>
          <p:cNvPicPr>
            <a:picLocks noChangeAspect="1"/>
          </p:cNvPicPr>
          <p:nvPr/>
        </p:nvPicPr>
        <p:blipFill>
          <a:blip r:embed="rId1"/>
          <a:stretch>
            <a:fillRect/>
          </a:stretch>
        </p:blipFill>
        <p:spPr>
          <a:xfrm>
            <a:off x="0" y="0"/>
            <a:ext cx="9144000" cy="514350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Slide 10" descr="Finished? Reread with the checklist. Underline a sentence you're proud of. Make one useful change. For teachers: marking these? Writing Boost marks every piece and gives each writer feedback to act on. Book a demo at writingboost.com.au/demo.">    </p:cNvPr>
          <p:cNvPicPr>
            <a:picLocks noChangeAspect="1"/>
          </p:cNvPicPr>
          <p:nvPr/>
        </p:nvPicPr>
        <p:blipFill>
          <a:blip r:embed="rId1"/>
          <a:stretch>
            <a:fillRect/>
          </a:stretch>
        </p:blipFill>
        <p:spPr>
          <a:xfrm>
            <a:off x="0" y="0"/>
            <a:ext cx="9144000" cy="5143500"/>
          </a:xfrm>
          <a:prstGeom prst="rect">
            <a:avLst/>
          </a:prstGeom>
        </p:spPr>
      </p:pic>
      <p:pic>
        <p:nvPicPr>
          <p:cNvPr id="3" name="Link" descr="preencoded.png">
            <a:hlinkClick r:id="rId3" tooltip=""/>
          </p:cNvPr>
          <p:cNvPicPr>
            <a:picLocks noChangeAspect="1"/>
          </p:cNvPicPr>
          <p:nvPr/>
        </p:nvPicPr>
        <p:blipFill>
          <a:blip r:embed="rId2"/>
          <a:stretch>
            <a:fillRect/>
          </a:stretch>
        </p:blipFill>
        <p:spPr>
          <a:xfrm>
            <a:off x="5257800" y="2834640"/>
            <a:ext cx="2928045" cy="100584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Writing Boost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Race: narrative writing slides</dc:title>
  <dc:subject>PptxGenJS Presentation</dc:subject>
  <dc:creator>Writing Boost</dc:creator>
  <cp:lastModifiedBy>Writing Boost</cp:lastModifiedBy>
  <cp:revision>1</cp:revision>
  <dcterms:created xsi:type="dcterms:W3CDTF">2026-10-27T11:03:16Z</dcterms:created>
  <dcterms:modified xsi:type="dcterms:W3CDTF">2026-10-27T11:03:16Z</dcterms:modified>
</cp:coreProperties>
</file>