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Outback: a narrative writing lesson for Years 3–9, about 55 minutes.
The next two slides are for you: they're set to be skipped when you present.
1. Notice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Mia's narrative piece is a sample, marked by Writing Boost. To see your own class's writing marked on the ten NAPLAN writing criteria, book a demo: https://writingboost.com.au/demo/?utm_source=prompt-pack&amp;utm_medium=slides&amp;utm_campaign=the-outback&amp;utm_content=hidden-slide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write a story about what happens next.
Show the image and ask for words for what students would see, hear and feel in the outback. Keep the list for the setting paragraphs.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(5 min). Show the picture. Students say what they notice and what they wonder, then share one “what if” for a story.
Give them a quiet minute with the picture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Collect ideas for a character, a problem and an ending. Model a strong opening line, out loud.
Use these questions to grow a few ideas into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plan their character, setting, problem, big moment and ending on page 04.
Support: Choose one character and one reason they are in the outback, then plan the challenge.
Extend: Let the setting cause the problem, so the story could only happen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https://writingboost.com.au/demo/?utm_source=prompt-pack&amp;utm_medium=slides&amp;utm_campaign=the-outback&amp;utm_content=last-slide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outback&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outback&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The Outback. A narrat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Write a narrative that takes place in the Australian Outback. Write a story about what happens nex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at do you notice? I notice… I wonder… What if…? Look closely. Share one idea.">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Who is there, and why? What challenge do they face in this vast landscape? How does the setting shape what happens nex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Find your story. Beginning: Who, where, when. Hook us. Problem: Something goes wrong. Big moment: The most exciting part. Ending: Solve it. Show what changed.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A reader can follow my story. My details do a job. My sentences have variety. My paragraphs guide the reader.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Show, don’t tell.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Outback: narrative writing slides</dc:title>
  <dc:subject>PptxGenJS Presentation</dc:subject>
  <dc:creator>Writing Boost</dc:creator>
  <cp:lastModifiedBy>Writing Boost</cp:lastModifiedBy>
  <cp:revision>1</cp:revision>
  <dcterms:created xsi:type="dcterms:W3CDTF">2026-10-27T11:03:06Z</dcterms:created>
  <dcterms:modified xsi:type="dcterms:W3CDTF">2026-10-27T11:03:06Z</dcterms:modified>
</cp:coreProperties>
</file>