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Should Screens Replace Teachers?: a persuasive writing lesson for Years 3–9, about 55 minutes.
The next two slides are for you: they're set to be skipped when you present.
1. Take a stand (5 min)
2. Talk it through (10 min)
3. Plan (5 min)
4. Write (35 min)
The printable pack has the task sheet, a planner and a reread checklist to go with these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for you, and is set to be skipped when you present.
Leo's persuasive piece is a sample. To see your own class's writing marked on the ten NAPLAN writing criteria, book a demo: https://writingboost.com.au/demo/?utm_source=prompt-pack&amp;utm_medium=slides&amp;utm_campaign=should-screens-replace-teachers&amp;utm_content=hidden-slide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for you, and is set to be skipped when you present.
Click play: How Writing Boost works, with captions. If it won't play here (Google Slides plays only YouTube and Drive videos), watch it online: https://writingboost.com.au/media/homepage-film/writing-boost-homepage-film-v3-short-jacaranda-web-720.mp4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task aloud, then the instruction under it: make your position clear and support it with reasons and examples.
List what technology already does in your classroom, then what only people do. The two lists give students reasons for either side.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 a stand (5 min). Show the picture and read the statement aloud. Students stand along a line from strongly agree to strongly disagree, then a few explain where they stand and why.
Ask two or three students near each end, and one in the middle, for a reason.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it through (10 min). List reasons on both sides together. Model one reason with an example, out loud, so students hear how it fits together.
Use these questions to draw out reasons on both sides.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 (5 min). Students choose a side and plan an opening, three reasons and a conclusion on page 04.
Support: Write one paragraph for each reason, and open each with a clear topic sentence.
Extend: Choose precise words for each claim: “replace”, “support” and “assist” mean different things, so use the one your argument needs.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match the reread checklist on page 05 of the printable pack. Writing Boost marks writing on the ten NAPLAN writing criteria, so the feedback students get lines up with what you teach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Write (35 min). Write for 30 minutes, then reread for 5 with the checklist on page 05 and make one useful change.
Change the times to suit your class.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Collect the writing when they're done.
To get every piece marked on the ten NAPLAN writing criteria, with feedback each student can act on, book a demo: https://writingboost.com.au/demo/?utm_source=prompt-pack&amp;utm_medium=slides&amp;utm_campaign=should-screens-replace-teachers&amp;utm_content=last-slide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hyperlink" Target="https://writingboost.com.au/demo/?utm_source=prompt-pack&amp;utm_medium=slides&amp;utm_campaign=should-screens-replace-teachers&amp;utm_content=hidden-slide" TargetMode="External"/><Relationship Id="rId1" Type="http://schemas.openxmlformats.org/officeDocument/2006/relationships/image" Target="../media/image-2-1.jpeg"/><Relationship Id="rId2" Type="http://schemas.openxmlformats.org/officeDocument/2006/relationships/image" Target="../media/image-2-2.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6" Type="http://schemas.openxmlformats.org/officeDocument/2006/relationships/hyperlink" Target="https://writingboost.com.au/media/homepage-film/writing-boost-homepage-film-v3-short-jacaranda-web-720.mp4" TargetMode="External"/><Relationship Id="rId1" Type="http://schemas.openxmlformats.org/officeDocument/2006/relationships/image" Target="../media/image-3-1.jpeg"/><Relationship Id="rId2" Type="http://schemas.openxmlformats.org/officeDocument/2006/relationships/video" Target="../media/media-3-2.mp4"/><Relationship Id="rId3" Type="http://schemas.microsoft.com/office/2007/relationships/media" Target="../media/media-3-2.mp4"/><Relationship Id="rId4" Type="http://schemas.openxmlformats.org/officeDocument/2006/relationships/image" Target="../media/image-3-4.png"/><Relationship Id="rId5" Type="http://schemas.openxmlformats.org/officeDocument/2006/relationships/image" Target="../media/image-3-5.png"/><Relationship Id="rId7" Type="http://schemas.openxmlformats.org/officeDocument/2006/relationships/slideLayout" Target="../slideLayouts/slideLayout1.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hyperlink" Target="https://writingboost.com.au/demo/?utm_source=prompt-pack&amp;utm_medium=slides&amp;utm_campaign=should-screens-replace-teachers&amp;utm_content=last-slide" TargetMode="External"/><Relationship Id="rId1" Type="http://schemas.openxmlformats.org/officeDocument/2006/relationships/image" Target="../media/image-10-1.jpeg"/><Relationship Id="rId2" Type="http://schemas.openxmlformats.org/officeDocument/2006/relationships/image" Target="../media/image-10-2.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Slide 1" descr="Should Screens Replace Teachers?. A persuasive writing task for Years 3–9.">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name="Slide 2">
    <p:spTree>
      <p:nvGrpSpPr>
        <p:cNvPr id="1" name=""/>
        <p:cNvGrpSpPr/>
        <p:nvPr/>
      </p:nvGrpSpPr>
      <p:grpSpPr>
        <a:xfrm>
          <a:off x="0" y="0"/>
          <a:ext cx="0" cy="0"/>
          <a:chOff x="0" y="0"/>
          <a:chExt cx="0" cy="0"/>
        </a:xfrm>
      </p:grpSpPr>
      <p:pic>
        <p:nvPicPr>
          <p:cNvPr id="2" name="Slide 2" descr="For teachers: Marking a class set? Writing Boost marks every piece and gives each writer feedback to act on. All ten NAPLAN criteria. Feedback in their own words. Your whole class at a glance. Book a demo at writingboost.com.au/demo.">    </p:cNvPr>
          <p:cNvPicPr>
            <a:picLocks noChangeAspect="1"/>
          </p:cNvPicPr>
          <p:nvPr/>
        </p:nvPicPr>
        <p:blipFill>
          <a:blip r:embed="rId1"/>
          <a:stretch>
            <a:fillRect/>
          </a:stretch>
        </p:blipFill>
        <p:spPr>
          <a:xfrm>
            <a:off x="0" y="0"/>
            <a:ext cx="9144000" cy="5143500"/>
          </a:xfrm>
          <a:prstGeom prst="rect">
            <a:avLst/>
          </a:prstGeom>
        </p:spPr>
      </p:pic>
      <p:pic>
        <p:nvPicPr>
          <p:cNvPr id="3" name="Link" descr="preencoded.png">
            <a:hlinkClick r:id="rId3" tooltip=""/>
          </p:cNvPr>
          <p:cNvPicPr>
            <a:picLocks noChangeAspect="1"/>
          </p:cNvPicPr>
          <p:nvPr/>
        </p:nvPicPr>
        <p:blipFill>
          <a:blip r:embed="rId2"/>
          <a:stretch>
            <a:fillRect/>
          </a:stretch>
        </p:blipFill>
        <p:spPr>
          <a:xfrm>
            <a:off x="548640" y="3845481"/>
            <a:ext cx="2790885" cy="86868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name="Slide 3">
    <p:spTree>
      <p:nvGrpSpPr>
        <p:cNvPr id="1" name=""/>
        <p:cNvGrpSpPr/>
        <p:nvPr/>
      </p:nvGrpSpPr>
      <p:grpSpPr>
        <a:xfrm>
          <a:off x="0" y="0"/>
          <a:ext cx="0" cy="0"/>
          <a:chOff x="0" y="0"/>
          <a:chExt cx="0" cy="0"/>
        </a:xfrm>
      </p:grpSpPr>
      <p:pic>
        <p:nvPicPr>
          <p:cNvPr id="2" name="Slide 3" descr="For teachers: How Writing Boost works: a short film about one student’s writing, their class and the whole school. Fictional students, illustrative data. Can't play it here? Watch it online.">    </p:cNvPr>
          <p:cNvPicPr>
            <a:picLocks noChangeAspect="1"/>
          </p:cNvPicPr>
          <p:nvPr/>
        </p:nvPicPr>
        <p:blipFill>
          <a:blip r:embed="rId1"/>
          <a:stretch>
            <a:fillRect/>
          </a:stretch>
        </p:blipFill>
        <p:spPr>
          <a:xfrm>
            <a:off x="0" y="0"/>
            <a:ext cx="9144000" cy="5143500"/>
          </a:xfrm>
          <a:prstGeom prst="rect">
            <a:avLst/>
          </a:prstGeom>
        </p:spPr>
      </p:pic>
      <p:pic>
        <p:nvPicPr>
          <p:cNvPr id="4" name="Writing Boost film">
            <a:hlinkClick r:id="" action="ppaction://media"/>
          </p:cNvPr>
          <p:cNvPicPr>
            <a:picLocks noChangeAspect="1"/>
          </p:cNvPicPr>
          <p:nvPr>
            <a:videoFile r:link="rId2"/>
            <p:extLst>
              <p:ext uri="{DAA4B4D4-6D71-4841-9C94-3DE7FCFB9230}">
                <p14:media xmlns:p14="http://schemas.microsoft.com/office/powerpoint/2010/main" r:embed="rId3"/>
              </p:ext>
            </p:extLst>
          </p:nvPr>
        </p:nvPicPr>
        <p:blipFill>
          <a:blip r:embed="rId4"/>
          <a:stretch>
            <a:fillRect/>
          </a:stretch>
        </p:blipFill>
        <p:spPr>
          <a:xfrm>
            <a:off x="3291840" y="1074420"/>
            <a:ext cx="5303520" cy="2983230"/>
          </a:xfrm>
          <a:prstGeom prst="rect">
            <a:avLst/>
          </a:prstGeom>
        </p:spPr>
      </p:pic>
      <p:pic>
        <p:nvPicPr>
          <p:cNvPr id="4" name="Link" descr="preencoded.png">
            <a:hlinkClick r:id="rId6" tooltip=""/>
          </p:cNvPr>
          <p:cNvPicPr>
            <a:picLocks noChangeAspect="1"/>
          </p:cNvPicPr>
          <p:nvPr/>
        </p:nvPicPr>
        <p:blipFill>
          <a:blip r:embed="rId5"/>
          <a:stretch>
            <a:fillRect/>
          </a:stretch>
        </p:blipFill>
        <p:spPr>
          <a:xfrm>
            <a:off x="548640" y="3817620"/>
            <a:ext cx="2459950" cy="86868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Slide 4" descr="Your writing task: Write to persuade a reader whether technology should replace teachers in the future. Make your position clear and support it with reasons and examples.">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Slide 5" descr="Where do you stand? &quot;Screens should replace teachers.&quot; A line from strongly agree to strongly disagree. Stand on the line where you agree. Be ready to say why.">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Slide 6" descr="Think about: How can technology help learning? What can a human teacher offer that a screen cannot? Should classrooms ever be run entirely by computers?">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Slide 7" descr="Plan your argument. Introduction: Pick a side. Hook your reader. Reason 1: Your best reason + an example. Reason 2: Another reason + an example. Reason 3: One more, or answer the other side. Conclusion: Say your side again. End strong. Plan it on page 04.">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Slide 8" descr="Aim for this: My reader knows where I stand. Each reason has its own paragraph. My examples back me up. My words are convincing. I’ve checked spelling and punctuation. Tick them off on page 05.">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Slide 9" descr="Time to write. Plan: 5 minutes. Use your planner. Write: 30 minutes. One reason a paragraph. Reread: 5 minutes. Tick the checklist.">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Slide 10" descr="Finished? Reread with the checklist. Underline a sentence you're proud of. Make one useful change. For teachers: marking these? Writing Boost marks every piece and gives each writer feedback to act on. Book a demo at writingboost.com.au/demo.">    </p:cNvPr>
          <p:cNvPicPr>
            <a:picLocks noChangeAspect="1"/>
          </p:cNvPicPr>
          <p:nvPr/>
        </p:nvPicPr>
        <p:blipFill>
          <a:blip r:embed="rId1"/>
          <a:stretch>
            <a:fillRect/>
          </a:stretch>
        </p:blipFill>
        <p:spPr>
          <a:xfrm>
            <a:off x="0" y="0"/>
            <a:ext cx="9144000" cy="5143500"/>
          </a:xfrm>
          <a:prstGeom prst="rect">
            <a:avLst/>
          </a:prstGeom>
        </p:spPr>
      </p:pic>
      <p:pic>
        <p:nvPicPr>
          <p:cNvPr id="3" name="Link" descr="preencoded.png">
            <a:hlinkClick r:id="rId3" tooltip=""/>
          </p:cNvPr>
          <p:cNvPicPr>
            <a:picLocks noChangeAspect="1"/>
          </p:cNvPicPr>
          <p:nvPr/>
        </p:nvPicPr>
        <p:blipFill>
          <a:blip r:embed="rId2"/>
          <a:stretch>
            <a:fillRect/>
          </a:stretch>
        </p:blipFill>
        <p:spPr>
          <a:xfrm>
            <a:off x="5257800" y="2834640"/>
            <a:ext cx="2928045" cy="100584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Writing Boost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Should Screens Replace Teachers?: persuasive writing slides</dc:title>
  <dc:subject>PptxGenJS Presentation</dc:subject>
  <dc:creator>Writing Boost</dc:creator>
  <cp:lastModifiedBy>Writing Boost</cp:lastModifiedBy>
  <cp:revision>1</cp:revision>
  <dcterms:created xsi:type="dcterms:W3CDTF">2026-10-27T11:02:44Z</dcterms:created>
  <dcterms:modified xsi:type="dcterms:W3CDTF">2026-10-27T11:02:44Z</dcterms:modified>
</cp:coreProperties>
</file>